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1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1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12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video" Target="../media/media2.mp4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12" Type="http://schemas.openxmlformats.org/officeDocument/2006/relationships/image" Target="../media/image6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video" Target="../media/media4.mp4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microsoft.com/office/2007/relationships/media" Target="../media/media6.mp4"/><Relationship Id="rId7" Type="http://schemas.openxmlformats.org/officeDocument/2006/relationships/image" Target="../media/image12.png"/><Relationship Id="rId12" Type="http://schemas.openxmlformats.org/officeDocument/2006/relationships/image" Target="../media/image7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4" Type="http://schemas.openxmlformats.org/officeDocument/2006/relationships/video" Target="../media/media6.mp4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1858" y="6382020"/>
            <a:ext cx="3558084" cy="5485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3598" y="3050956"/>
            <a:ext cx="14559289" cy="30223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0430" y="2337716"/>
            <a:ext cx="4041765" cy="13752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6668" y="9321390"/>
            <a:ext cx="4020456" cy="9168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9412" y="9530928"/>
            <a:ext cx="9891130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01858" y="6747725"/>
            <a:ext cx="3558084" cy="5485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01858" y="6016315"/>
            <a:ext cx="3558084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05522" y="6017421"/>
            <a:ext cx="1186329" cy="1186329"/>
            <a:chOff x="10505522" y="6017421"/>
            <a:chExt cx="1186329" cy="11863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5522" y="6017421"/>
              <a:ext cx="1186329" cy="1186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28" y="5885100"/>
            <a:ext cx="7657276" cy="7583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62" y="4179416"/>
            <a:ext cx="12118815" cy="2069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300000">
            <a:off x="8044401" y="3575605"/>
            <a:ext cx="1981225" cy="5435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500704"/>
            <a:ext cx="4879476" cy="6856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6"/>
            <a:ext cx="19352381" cy="47085"/>
            <a:chOff x="-533333" y="1156586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6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179" y="3771079"/>
            <a:ext cx="4235985" cy="1838669"/>
            <a:chOff x="7023179" y="3771079"/>
            <a:chExt cx="4235985" cy="18386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3179" y="3771079"/>
              <a:ext cx="4235985" cy="18386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0840" y="4343204"/>
            <a:ext cx="2784919" cy="7205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1115" y="5734704"/>
            <a:ext cx="4221355" cy="1012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9209" y="3771079"/>
            <a:ext cx="4235985" cy="1838669"/>
            <a:chOff x="1759209" y="3771079"/>
            <a:chExt cx="4235985" cy="1838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9209" y="3771079"/>
              <a:ext cx="4235985" cy="18386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5435" y="4364973"/>
            <a:ext cx="3406058" cy="7205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37590" y="6538764"/>
            <a:ext cx="8387197" cy="21883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7150" y="3771079"/>
            <a:ext cx="4235985" cy="1838669"/>
            <a:chOff x="12287150" y="3771079"/>
            <a:chExt cx="4235985" cy="1838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7150" y="3771079"/>
              <a:ext cx="4235985" cy="18386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33130" y="4092864"/>
            <a:ext cx="3450546" cy="12926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93685" y="2269634"/>
            <a:ext cx="1367033" cy="1367033"/>
            <a:chOff x="3193685" y="2269634"/>
            <a:chExt cx="1367033" cy="13670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3685" y="2269634"/>
              <a:ext cx="1367033" cy="13670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50676" y="2252305"/>
            <a:ext cx="1384362" cy="1384362"/>
            <a:chOff x="8450676" y="2252305"/>
            <a:chExt cx="1384362" cy="1384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0676" y="2252305"/>
              <a:ext cx="1384362" cy="13843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6525" y="5734704"/>
            <a:ext cx="4369161" cy="10120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37820" y="6600095"/>
            <a:ext cx="8387197" cy="19429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49056" y="5691167"/>
            <a:ext cx="4278073" cy="14761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90351" y="6600095"/>
            <a:ext cx="8387197" cy="19429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11864" y="2269634"/>
            <a:ext cx="1367033" cy="1367033"/>
            <a:chOff x="13711864" y="2269634"/>
            <a:chExt cx="1367033" cy="13670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11864" y="2269634"/>
              <a:ext cx="1367033" cy="1367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246" y="4228594"/>
            <a:ext cx="7036636" cy="21942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500704"/>
            <a:ext cx="5134561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4252" y="2488944"/>
            <a:ext cx="2266051" cy="548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5874" y="5784120"/>
            <a:ext cx="8419507" cy="28623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7057" y="6004480"/>
            <a:ext cx="3294241" cy="5485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9988" y="2253331"/>
            <a:ext cx="8419507" cy="42935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9154" y="2831486"/>
            <a:ext cx="3217672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4865" y="6499706"/>
            <a:ext cx="4235985" cy="2932308"/>
            <a:chOff x="7024865" y="6499706"/>
            <a:chExt cx="4235985" cy="2932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5870" y="6685622"/>
            <a:ext cx="2266051" cy="54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61583" y="7320162"/>
            <a:ext cx="3738382" cy="1864749"/>
            <a:chOff x="7261583" y="7320162"/>
            <a:chExt cx="3738382" cy="18647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1583" y="7320162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2237522"/>
            <a:ext cx="4235985" cy="3345955"/>
            <a:chOff x="12465564" y="2237522"/>
            <a:chExt cx="4235985" cy="33459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2758" y="3079096"/>
            <a:ext cx="3781596" cy="2268958"/>
            <a:chOff x="12692758" y="3079096"/>
            <a:chExt cx="3781596" cy="22689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92758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57930" y="2386089"/>
            <a:ext cx="2927571" cy="6514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6919" y="6141913"/>
            <a:ext cx="8419507" cy="14311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46096" y="6004485"/>
            <a:ext cx="2963735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28" y="5711652"/>
            <a:ext cx="9449299" cy="8736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8" y="4352863"/>
            <a:ext cx="10976120" cy="18959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480000">
            <a:off x="8072757" y="3254091"/>
            <a:ext cx="1981225" cy="5435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500704"/>
            <a:ext cx="5377605" cy="685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762" y="1529252"/>
            <a:ext cx="2542354" cy="3389805"/>
            <a:chOff x="304762" y="1529252"/>
            <a:chExt cx="2542354" cy="3389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2" y="1529252"/>
              <a:ext cx="2542354" cy="3389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99496" y="1529252"/>
            <a:ext cx="531898" cy="439624"/>
            <a:chOff x="2999496" y="1529252"/>
            <a:chExt cx="531898" cy="439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999496" y="1529252"/>
              <a:ext cx="531898" cy="4396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1205" y="1895169"/>
            <a:ext cx="7231960" cy="31351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38605" y="4919056"/>
            <a:ext cx="531898" cy="439624"/>
            <a:chOff x="10538605" y="4919056"/>
            <a:chExt cx="531898" cy="4396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8605" y="4919056"/>
              <a:ext cx="531898" cy="4396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6531" y="6120586"/>
            <a:ext cx="2542354" cy="3389805"/>
            <a:chOff x="326531" y="6120586"/>
            <a:chExt cx="2542354" cy="338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531" y="6120586"/>
              <a:ext cx="2542354" cy="3389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21265" y="6120586"/>
            <a:ext cx="531898" cy="439624"/>
            <a:chOff x="3021265" y="6120586"/>
            <a:chExt cx="531898" cy="4396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3021265" y="6120586"/>
              <a:ext cx="531898" cy="4396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2973" y="6480274"/>
            <a:ext cx="7170829" cy="25485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38605" y="8637550"/>
            <a:ext cx="531898" cy="439624"/>
            <a:chOff x="10538605" y="8637550"/>
            <a:chExt cx="531898" cy="4396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8605" y="8637550"/>
              <a:ext cx="531898" cy="4396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4762" y="6098817"/>
            <a:ext cx="2564122" cy="3411573"/>
            <a:chOff x="304762" y="6098817"/>
            <a:chExt cx="2564122" cy="34115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762" y="6098817"/>
              <a:ext cx="2564122" cy="34115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9309" y="1472110"/>
            <a:ext cx="2339771" cy="7401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98382" y="2239624"/>
            <a:ext cx="6854940" cy="37554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9335" y="5981792"/>
            <a:ext cx="2561480" cy="74012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8382" y="6737813"/>
            <a:ext cx="6749376" cy="1012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4353" y="6209090"/>
            <a:ext cx="3589498" cy="23764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6668" y="500704"/>
            <a:ext cx="4320820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34224" y="2727446"/>
            <a:ext cx="3010143" cy="3010143"/>
            <a:chOff x="11834224" y="2727446"/>
            <a:chExt cx="3010143" cy="3010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34224" y="2727446"/>
              <a:ext cx="3010143" cy="3010143"/>
              <a:chOff x="11834224" y="2727446"/>
              <a:chExt cx="3010143" cy="3010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1834224" y="2727446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7144" y="3882032"/>
              <a:ext cx="2651765" cy="13752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0890" y="6209090"/>
            <a:ext cx="3962822" cy="23764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47239" y="6207814"/>
            <a:ext cx="3662469" cy="23764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37788" y="2727446"/>
            <a:ext cx="3010143" cy="3010143"/>
            <a:chOff x="7637788" y="2727446"/>
            <a:chExt cx="3010143" cy="3010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637788" y="2727446"/>
              <a:ext cx="3010143" cy="3010143"/>
              <a:chOff x="7637788" y="2727446"/>
              <a:chExt cx="3010143" cy="3010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7637788" y="2727446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2753" y="3911426"/>
              <a:ext cx="2764254" cy="10543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1348" y="2727446"/>
            <a:ext cx="3010143" cy="3010143"/>
            <a:chOff x="3441348" y="2727446"/>
            <a:chExt cx="3010143" cy="3010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441348" y="2727446"/>
              <a:ext cx="3010143" cy="3010143"/>
              <a:chOff x="3441348" y="2727446"/>
              <a:chExt cx="3010143" cy="301014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441348" y="2727446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02983" y="3765841"/>
              <a:ext cx="2579529" cy="1375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29" y="5806050"/>
            <a:ext cx="8289930" cy="7583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62" y="4258466"/>
            <a:ext cx="10976120" cy="1990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60000">
            <a:off x="8033101" y="3220852"/>
            <a:ext cx="1981225" cy="5435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6668" y="500704"/>
            <a:ext cx="5174612" cy="6856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78731" y="2638734"/>
            <a:ext cx="6842496" cy="28361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60954" y="1971430"/>
            <a:ext cx="2609975" cy="7401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9747" y="6434082"/>
            <a:ext cx="6802454" cy="23764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60954" y="5821994"/>
            <a:ext cx="2609975" cy="740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3681" y="5398395"/>
            <a:ext cx="1068796" cy="1068796"/>
            <a:chOff x="12143681" y="5398395"/>
            <a:chExt cx="1068796" cy="10687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43681" y="5398395"/>
              <a:ext cx="1068796" cy="1068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3681" y="1534400"/>
            <a:ext cx="1064534" cy="1064534"/>
            <a:chOff x="12143681" y="1534400"/>
            <a:chExt cx="1064534" cy="1064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43681" y="1534400"/>
              <a:ext cx="1064534" cy="1064534"/>
            </a:xfrm>
            <a:prstGeom prst="rect">
              <a:avLst/>
            </a:prstGeom>
          </p:spPr>
        </p:pic>
      </p:grp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63068E61-992C-4351-B58B-05D337195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5800" y="1438815"/>
            <a:ext cx="4038600" cy="8655750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A00CE9DC-1EB0-48FF-8934-55CCB0A174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6800" y="1438815"/>
            <a:ext cx="4038600" cy="865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9182" y="500704"/>
            <a:ext cx="7488445" cy="6856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2382" y="2712068"/>
            <a:ext cx="6796359" cy="19256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7144" y="1971430"/>
            <a:ext cx="3359788" cy="7401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0001" y="6376287"/>
            <a:ext cx="6128355" cy="10266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60954" y="5662287"/>
            <a:ext cx="2428761" cy="740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77054" y="5367353"/>
            <a:ext cx="1047027" cy="1047027"/>
            <a:chOff x="11877054" y="5367353"/>
            <a:chExt cx="1047027" cy="10470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7054" y="5367353"/>
              <a:ext cx="1047027" cy="1047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6922" y="1637243"/>
            <a:ext cx="1047027" cy="1047027"/>
            <a:chOff x="12786922" y="1637243"/>
            <a:chExt cx="1047027" cy="10470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86922" y="1637243"/>
              <a:ext cx="1047027" cy="1047027"/>
            </a:xfrm>
            <a:prstGeom prst="rect">
              <a:avLst/>
            </a:prstGeom>
          </p:spPr>
        </p:pic>
      </p:grp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1D96AFA6-A6B7-42C7-A5EC-0AB0854BB4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2067" y="1438815"/>
            <a:ext cx="4038600" cy="8655750"/>
          </a:xfrm>
          <a:prstGeom prst="rect">
            <a:avLst/>
          </a:prstGeom>
        </p:spPr>
      </p:pic>
      <p:pic>
        <p:nvPicPr>
          <p:cNvPr id="5" name="4">
            <a:hlinkClick r:id="" action="ppaction://media"/>
            <a:extLst>
              <a:ext uri="{FF2B5EF4-FFF2-40B4-BE49-F238E27FC236}">
                <a16:creationId xmlns:a16="http://schemas.microsoft.com/office/drawing/2014/main" id="{B4F1BE03-E183-4505-87EA-1DCC69DA2DE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76800" y="1438815"/>
            <a:ext cx="4038600" cy="865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6668" y="458050"/>
            <a:ext cx="5309799" cy="6856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0001" y="2608259"/>
            <a:ext cx="6866284" cy="42151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60954" y="1942858"/>
            <a:ext cx="3562450" cy="740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32381" y="1461905"/>
            <a:ext cx="1068796" cy="1068796"/>
            <a:chOff x="13032381" y="1461905"/>
            <a:chExt cx="1068796" cy="10687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32381" y="1461905"/>
              <a:ext cx="1068796" cy="1068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1177" y="1461905"/>
            <a:ext cx="1068796" cy="1068796"/>
            <a:chOff x="14101177" y="1461905"/>
            <a:chExt cx="1068796" cy="10687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01177" y="1461905"/>
              <a:ext cx="1068796" cy="1068796"/>
            </a:xfrm>
            <a:prstGeom prst="rect">
              <a:avLst/>
            </a:prstGeom>
          </p:spPr>
        </p:pic>
      </p:grpSp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E9CC0212-67AF-4576-B98D-D3B47EEC1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02067" y="1461905"/>
            <a:ext cx="4038600" cy="8655750"/>
          </a:xfrm>
          <a:prstGeom prst="rect">
            <a:avLst/>
          </a:prstGeom>
        </p:spPr>
      </p:pic>
      <p:pic>
        <p:nvPicPr>
          <p:cNvPr id="5" name="6">
            <a:hlinkClick r:id="" action="ppaction://media"/>
            <a:extLst>
              <a:ext uri="{FF2B5EF4-FFF2-40B4-BE49-F238E27FC236}">
                <a16:creationId xmlns:a16="http://schemas.microsoft.com/office/drawing/2014/main" id="{E4791207-6A50-421A-AA05-F2C3AA109B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76800" y="1438815"/>
            <a:ext cx="4038600" cy="865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12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 주민</cp:lastModifiedBy>
  <cp:revision>2</cp:revision>
  <dcterms:created xsi:type="dcterms:W3CDTF">2021-06-17T13:34:09Z</dcterms:created>
  <dcterms:modified xsi:type="dcterms:W3CDTF">2021-06-17T04:39:19Z</dcterms:modified>
</cp:coreProperties>
</file>